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Montserrat SemiBold" pitchFamily="2" charset="0"/>
      <p:regular r:id="rId9"/>
      <p:bold r:id="rId10"/>
      <p:italic r:id="rId11"/>
      <p:boldItalic r:id="rId12"/>
    </p:embeddedFont>
  </p:embeddedFontLst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 /><Relationship Id="rId13" Type="http://schemas.openxmlformats.org/officeDocument/2006/relationships/presProps" Target="presProps.xml" /><Relationship Id="rId3" Type="http://schemas.openxmlformats.org/officeDocument/2006/relationships/font" Target="fonts/font1.fntdata" /><Relationship Id="rId7" Type="http://schemas.openxmlformats.org/officeDocument/2006/relationships/font" Target="fonts/font5.fntdata" /><Relationship Id="rId12" Type="http://schemas.openxmlformats.org/officeDocument/2006/relationships/font" Target="fonts/font10.fntdata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font" Target="fonts/font4.fntdata" /><Relationship Id="rId11" Type="http://schemas.openxmlformats.org/officeDocument/2006/relationships/font" Target="fonts/font9.fntdata" /><Relationship Id="rId5" Type="http://schemas.openxmlformats.org/officeDocument/2006/relationships/font" Target="fonts/font3.fntdata" /><Relationship Id="rId15" Type="http://schemas.openxmlformats.org/officeDocument/2006/relationships/theme" Target="theme/theme1.xml" /><Relationship Id="rId10" Type="http://schemas.openxmlformats.org/officeDocument/2006/relationships/font" Target="fonts/font8.fntdata" /><Relationship Id="rId4" Type="http://schemas.openxmlformats.org/officeDocument/2006/relationships/font" Target="fonts/font2.fntdata" /><Relationship Id="rId9" Type="http://schemas.openxmlformats.org/officeDocument/2006/relationships/font" Target="fonts/font7.fntdata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DE73E6-7475-6C4B-846A-58A46CD0E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15C5B0-4B2F-BA4A-B62D-4C6782A0D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HN"/>
          </a:p>
        </p:txBody>
      </p:sp>
      <p:pic>
        <p:nvPicPr>
          <p:cNvPr id="5" name="Imagen 4" descr="Patrón de fondo&#10;&#10;Descripción generada automáticamente">
            <a:extLst>
              <a:ext uri="{FF2B5EF4-FFF2-40B4-BE49-F238E27FC236}">
                <a16:creationId xmlns:a16="http://schemas.microsoft.com/office/drawing/2014/main" id="{80B5C605-3384-8C47-8CBD-115D1A2C43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6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00C2A1F-EC82-F04A-9277-EA3B0F96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FBA089-3375-374D-8996-69CE25F0D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7A41E8-5BFC-3849-A433-B7060CB8B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FBE81-40A1-014A-880F-E07DA4E86FD9}" type="datetimeFigureOut">
              <a:rPr lang="es-HN" smtClean="0"/>
              <a:t>1/2/2022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C73ABE-5460-C645-A311-AFC1BF894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452A84-2ECE-B24E-B73C-EEF8FDCE0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B2054-19A9-EC4E-A609-10EAC0A7A4DA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24932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E0F461-3BDE-7743-81E9-E5BA71E56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6701" y="115613"/>
            <a:ext cx="7568127" cy="412801"/>
          </a:xfrm>
        </p:spPr>
        <p:txBody>
          <a:bodyPr>
            <a:noAutofit/>
          </a:bodyPr>
          <a:lstStyle/>
          <a:p>
            <a:pPr algn="l"/>
            <a:r>
              <a:rPr lang="es-HN" sz="1400" b="1" spc="300" dirty="0">
                <a:latin typeface="Montserrat SemiBold" pitchFamily="2" charset="77"/>
              </a:rPr>
              <a:t>SIGLAS | NOMBRE DE DEPTO O UNIDAD</a:t>
            </a:r>
          </a:p>
        </p:txBody>
      </p:sp>
    </p:spTree>
    <p:extLst>
      <p:ext uri="{BB962C8B-B14F-4D97-AF65-F5344CB8AC3E}">
        <p14:creationId xmlns:p14="http://schemas.microsoft.com/office/powerpoint/2010/main" val="40783243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</Words>
  <Application>Microsoft Office PowerPoint</Application>
  <PresentationFormat>Panorámica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SIGLAS | NOMBRE DE DEPTO O UNIDAD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SEDI | Secretaría Ejecutiva de Desarrollo Institucional </dc:title>
  <dc:creator>JOSHUA ALEXANDER CRUZ MONTUFAR</dc:creator>
  <cp:lastModifiedBy>Mario Barahona</cp:lastModifiedBy>
  <cp:revision>7</cp:revision>
  <dcterms:created xsi:type="dcterms:W3CDTF">2022-01-24T23:19:14Z</dcterms:created>
  <dcterms:modified xsi:type="dcterms:W3CDTF">2022-02-01T15:00:14Z</dcterms:modified>
</cp:coreProperties>
</file>